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3"/>
  </p:sldIdLst>
  <p:sldSz cx="18288000" cy="10287000"/>
  <p:notesSz cx="6858000" cy="9144000"/>
  <p:embeddedFontLst>
    <p:embeddedFont>
      <p:font typeface="Montserrat Classic" charset="1" panose="00000500000000000000"/>
      <p:regular r:id="rId6"/>
    </p:embeddedFont>
    <p:embeddedFont>
      <p:font typeface="Montserrat Classic Bold" charset="1" panose="00000800000000000000"/>
      <p:regular r:id="rId7"/>
    </p:embeddedFont>
    <p:embeddedFont>
      <p:font typeface="Bebas Neue" charset="1" panose="00000500000000000000"/>
      <p:regular r:id="rId8"/>
    </p:embeddedFont>
    <p:embeddedFont>
      <p:font typeface="Bebas Neue Bold" charset="1" panose="020B0606020202050201"/>
      <p:regular r:id="rId9"/>
    </p:embeddedFont>
    <p:embeddedFont>
      <p:font typeface="Arimo" charset="1" panose="020B0604020202020204"/>
      <p:regular r:id="rId10"/>
    </p:embeddedFont>
    <p:embeddedFont>
      <p:font typeface="Arimo Bold" charset="1" panose="020B0704020202020204"/>
      <p:regular r:id="rId11"/>
    </p:embeddedFont>
    <p:embeddedFont>
      <p:font typeface="Arimo Italics" charset="1" panose="020B0604020202090204"/>
      <p:regular r:id="rId12"/>
    </p:embeddedFont>
    <p:embeddedFont>
      <p:font typeface="Arimo Bold Italics" charset="1" panose="020B0704020202090204"/>
      <p:regular r:id="rId13"/>
    </p:embeddedFont>
    <p:embeddedFont>
      <p:font typeface="Breathing" charset="1" panose="02000500000000000000"/>
      <p:regular r:id="rId14"/>
    </p:embeddedFont>
    <p:embeddedFont>
      <p:font typeface="Montserrat" charset="1" panose="00000500000000000000"/>
      <p:regular r:id="rId15"/>
    </p:embeddedFont>
    <p:embeddedFont>
      <p:font typeface="Montserrat Bold" charset="1" panose="00000800000000000000"/>
      <p:regular r:id="rId16"/>
    </p:embeddedFont>
    <p:embeddedFont>
      <p:font typeface="Montserrat Italics" charset="1" panose="00000500000000000000"/>
      <p:regular r:id="rId17"/>
    </p:embeddedFont>
    <p:embeddedFont>
      <p:font typeface="Montserrat Bold Italics" charset="1" panose="00000800000000000000"/>
      <p:regular r:id="rId18"/>
    </p:embeddedFont>
    <p:embeddedFont>
      <p:font typeface="Montserrat Thin" charset="1" panose="00000300000000000000"/>
      <p:regular r:id="rId19"/>
    </p:embeddedFont>
    <p:embeddedFont>
      <p:font typeface="Montserrat Thin Italics" charset="1" panose="00000300000000000000"/>
      <p:regular r:id="rId20"/>
    </p:embeddedFont>
    <p:embeddedFont>
      <p:font typeface="Montserrat Extra-Light" charset="1" panose="00000300000000000000"/>
      <p:regular r:id="rId21"/>
    </p:embeddedFont>
    <p:embeddedFont>
      <p:font typeface="Montserrat Extra-Light Italics" charset="1" panose="00000300000000000000"/>
      <p:regular r:id="rId22"/>
    </p:embeddedFont>
    <p:embeddedFont>
      <p:font typeface="Montserrat Light" charset="1" panose="00000400000000000000"/>
      <p:regular r:id="rId23"/>
    </p:embeddedFont>
    <p:embeddedFont>
      <p:font typeface="Montserrat Light Italics" charset="1" panose="00000400000000000000"/>
      <p:regular r:id="rId24"/>
    </p:embeddedFont>
    <p:embeddedFont>
      <p:font typeface="Montserrat Medium" charset="1" panose="00000600000000000000"/>
      <p:regular r:id="rId25"/>
    </p:embeddedFont>
    <p:embeddedFont>
      <p:font typeface="Montserrat Medium Italics" charset="1" panose="00000600000000000000"/>
      <p:regular r:id="rId26"/>
    </p:embeddedFont>
    <p:embeddedFont>
      <p:font typeface="Montserrat Semi-Bold" charset="1" panose="00000700000000000000"/>
      <p:regular r:id="rId27"/>
    </p:embeddedFont>
    <p:embeddedFont>
      <p:font typeface="Montserrat Semi-Bold Italics" charset="1" panose="00000700000000000000"/>
      <p:regular r:id="rId28"/>
    </p:embeddedFont>
    <p:embeddedFont>
      <p:font typeface="Montserrat Ultra-Bold" charset="1" panose="00000900000000000000"/>
      <p:regular r:id="rId29"/>
    </p:embeddedFont>
    <p:embeddedFont>
      <p:font typeface="Montserrat Ultra-Bold Italics" charset="1" panose="00000900000000000000"/>
      <p:regular r:id="rId30"/>
    </p:embeddedFont>
    <p:embeddedFont>
      <p:font typeface="Montserrat Heavy" charset="1" panose="00000A00000000000000"/>
      <p:regular r:id="rId31"/>
    </p:embeddedFont>
    <p:embeddedFont>
      <p:font typeface="Montserrat Heavy Italics" charset="1" panose="00000A00000000000000"/>
      <p:regular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slides/slide1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B8D9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-964793" y="-131336"/>
            <a:ext cx="12341152" cy="10982722"/>
            <a:chOff x="0" y="0"/>
            <a:chExt cx="6349238" cy="565035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-1220470" y="-200914"/>
              <a:ext cx="7579741" cy="5919724"/>
            </a:xfrm>
            <a:custGeom>
              <a:avLst/>
              <a:gdLst/>
              <a:ahLst/>
              <a:cxnLst/>
              <a:rect r="r" b="b" t="t" l="l"/>
              <a:pathLst>
                <a:path h="5919724" w="7579741">
                  <a:moveTo>
                    <a:pt x="7563231" y="542290"/>
                  </a:moveTo>
                  <a:cubicBezTo>
                    <a:pt x="7547864" y="557530"/>
                    <a:pt x="7490206" y="686562"/>
                    <a:pt x="7507224" y="715264"/>
                  </a:cubicBezTo>
                  <a:cubicBezTo>
                    <a:pt x="7525639" y="709803"/>
                    <a:pt x="7436739" y="790321"/>
                    <a:pt x="7482586" y="888111"/>
                  </a:cubicBezTo>
                  <a:cubicBezTo>
                    <a:pt x="7469505" y="906018"/>
                    <a:pt x="7553833" y="924179"/>
                    <a:pt x="7546848" y="962025"/>
                  </a:cubicBezTo>
                  <a:cubicBezTo>
                    <a:pt x="7534529" y="981202"/>
                    <a:pt x="7489825" y="974979"/>
                    <a:pt x="7525639" y="1001014"/>
                  </a:cubicBezTo>
                  <a:cubicBezTo>
                    <a:pt x="7533132" y="1085469"/>
                    <a:pt x="7579233" y="1117346"/>
                    <a:pt x="7428357" y="1351280"/>
                  </a:cubicBezTo>
                  <a:cubicBezTo>
                    <a:pt x="7398639" y="1347343"/>
                    <a:pt x="7317740" y="1604645"/>
                    <a:pt x="7205979" y="1797050"/>
                  </a:cubicBezTo>
                  <a:cubicBezTo>
                    <a:pt x="7222108" y="1833372"/>
                    <a:pt x="7240015" y="1850009"/>
                    <a:pt x="7202296" y="1916684"/>
                  </a:cubicBezTo>
                  <a:cubicBezTo>
                    <a:pt x="7208900" y="1933448"/>
                    <a:pt x="7273035" y="1963420"/>
                    <a:pt x="7239634" y="2007743"/>
                  </a:cubicBezTo>
                  <a:cubicBezTo>
                    <a:pt x="7204201" y="2091436"/>
                    <a:pt x="7205852" y="2286381"/>
                    <a:pt x="7250048" y="2317750"/>
                  </a:cubicBezTo>
                  <a:cubicBezTo>
                    <a:pt x="7275576" y="2308987"/>
                    <a:pt x="7186167" y="2474976"/>
                    <a:pt x="7233031" y="2483866"/>
                  </a:cubicBezTo>
                  <a:cubicBezTo>
                    <a:pt x="7217790" y="2541143"/>
                    <a:pt x="7278496" y="2574417"/>
                    <a:pt x="7147940" y="2695575"/>
                  </a:cubicBezTo>
                  <a:cubicBezTo>
                    <a:pt x="7045959" y="2756535"/>
                    <a:pt x="7168641" y="2805176"/>
                    <a:pt x="7069073" y="2892044"/>
                  </a:cubicBezTo>
                  <a:cubicBezTo>
                    <a:pt x="7109587" y="2925826"/>
                    <a:pt x="7008621" y="2948432"/>
                    <a:pt x="7081139" y="3107690"/>
                  </a:cubicBezTo>
                  <a:cubicBezTo>
                    <a:pt x="7090664" y="3117088"/>
                    <a:pt x="7034657" y="3165983"/>
                    <a:pt x="7017766" y="3207639"/>
                  </a:cubicBezTo>
                  <a:cubicBezTo>
                    <a:pt x="7063232" y="3257296"/>
                    <a:pt x="7012940" y="3253994"/>
                    <a:pt x="6997446" y="3340354"/>
                  </a:cubicBezTo>
                  <a:cubicBezTo>
                    <a:pt x="6914515" y="3405251"/>
                    <a:pt x="6917309" y="3435350"/>
                    <a:pt x="6838696" y="3533013"/>
                  </a:cubicBezTo>
                  <a:cubicBezTo>
                    <a:pt x="6861556" y="3525774"/>
                    <a:pt x="6889496" y="3574161"/>
                    <a:pt x="6822313" y="3687572"/>
                  </a:cubicBezTo>
                  <a:cubicBezTo>
                    <a:pt x="6817867" y="3707257"/>
                    <a:pt x="6727190" y="3726307"/>
                    <a:pt x="6704838" y="3771265"/>
                  </a:cubicBezTo>
                  <a:cubicBezTo>
                    <a:pt x="6674739" y="3791585"/>
                    <a:pt x="6736079" y="3823716"/>
                    <a:pt x="6667881" y="3824732"/>
                  </a:cubicBezTo>
                  <a:cubicBezTo>
                    <a:pt x="6676516" y="3870960"/>
                    <a:pt x="6621398" y="3859911"/>
                    <a:pt x="6607683" y="3879977"/>
                  </a:cubicBezTo>
                  <a:cubicBezTo>
                    <a:pt x="6650990" y="3906901"/>
                    <a:pt x="6618478" y="3901313"/>
                    <a:pt x="6653657" y="3916553"/>
                  </a:cubicBezTo>
                  <a:cubicBezTo>
                    <a:pt x="6651371" y="3988689"/>
                    <a:pt x="6546469" y="4092829"/>
                    <a:pt x="6552819" y="4182491"/>
                  </a:cubicBezTo>
                  <a:cubicBezTo>
                    <a:pt x="6516370" y="4270502"/>
                    <a:pt x="6542785" y="4306443"/>
                    <a:pt x="6490208" y="4402836"/>
                  </a:cubicBezTo>
                  <a:cubicBezTo>
                    <a:pt x="6527419" y="4414266"/>
                    <a:pt x="6500748" y="4427982"/>
                    <a:pt x="6457696" y="4505960"/>
                  </a:cubicBezTo>
                  <a:cubicBezTo>
                    <a:pt x="6503289" y="4531741"/>
                    <a:pt x="6486271" y="4590542"/>
                    <a:pt x="6438519" y="4659376"/>
                  </a:cubicBezTo>
                  <a:cubicBezTo>
                    <a:pt x="6519417" y="4706620"/>
                    <a:pt x="6472682" y="4854575"/>
                    <a:pt x="6428232" y="4913630"/>
                  </a:cubicBezTo>
                  <a:cubicBezTo>
                    <a:pt x="6441440" y="4962525"/>
                    <a:pt x="6419596" y="5014341"/>
                    <a:pt x="6364732" y="5057902"/>
                  </a:cubicBezTo>
                  <a:cubicBezTo>
                    <a:pt x="6326251" y="5158740"/>
                    <a:pt x="6311772" y="5242179"/>
                    <a:pt x="6153531" y="5344667"/>
                  </a:cubicBezTo>
                  <a:cubicBezTo>
                    <a:pt x="6108953" y="5423534"/>
                    <a:pt x="6112764" y="5474842"/>
                    <a:pt x="6025007" y="5580126"/>
                  </a:cubicBezTo>
                  <a:cubicBezTo>
                    <a:pt x="5990082" y="5617336"/>
                    <a:pt x="5948298" y="5575808"/>
                    <a:pt x="5956046" y="5642229"/>
                  </a:cubicBezTo>
                  <a:cubicBezTo>
                    <a:pt x="5906770" y="5660898"/>
                    <a:pt x="5970270" y="5719572"/>
                    <a:pt x="5856605" y="5769483"/>
                  </a:cubicBezTo>
                  <a:cubicBezTo>
                    <a:pt x="5875401" y="5829681"/>
                    <a:pt x="5926582" y="5859272"/>
                    <a:pt x="5715762" y="5839333"/>
                  </a:cubicBezTo>
                  <a:cubicBezTo>
                    <a:pt x="4322445" y="5836539"/>
                    <a:pt x="2963291" y="5847588"/>
                    <a:pt x="1505204" y="5835142"/>
                  </a:cubicBezTo>
                  <a:cubicBezTo>
                    <a:pt x="1422400" y="5827522"/>
                    <a:pt x="1221740" y="5919724"/>
                    <a:pt x="1265555" y="5732399"/>
                  </a:cubicBezTo>
                  <a:cubicBezTo>
                    <a:pt x="1276477" y="4087495"/>
                    <a:pt x="1248029" y="2400427"/>
                    <a:pt x="1253236" y="760476"/>
                  </a:cubicBezTo>
                  <a:cubicBezTo>
                    <a:pt x="1408430" y="0"/>
                    <a:pt x="0" y="249174"/>
                    <a:pt x="6352667" y="210693"/>
                  </a:cubicBezTo>
                  <a:cubicBezTo>
                    <a:pt x="6709537" y="218821"/>
                    <a:pt x="7224776" y="185928"/>
                    <a:pt x="7545070" y="221488"/>
                  </a:cubicBezTo>
                  <a:cubicBezTo>
                    <a:pt x="7579741" y="234569"/>
                    <a:pt x="7569835" y="514604"/>
                    <a:pt x="7563231" y="542290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-534044" y="-131336"/>
            <a:ext cx="11706958" cy="10418336"/>
            <a:chOff x="0" y="0"/>
            <a:chExt cx="6349238" cy="5650357"/>
          </a:xfrm>
        </p:grpSpPr>
        <p:sp>
          <p:nvSpPr>
            <p:cNvPr name="Freeform 5" id="5"/>
            <p:cNvSpPr/>
            <p:nvPr/>
          </p:nvSpPr>
          <p:spPr>
            <a:xfrm flipH="true" flipV="false" rot="0">
              <a:off x="-9972" y="-200914"/>
              <a:ext cx="7579741" cy="5919724"/>
            </a:xfrm>
            <a:custGeom>
              <a:avLst/>
              <a:gdLst/>
              <a:ahLst/>
              <a:cxnLst/>
              <a:rect r="r" b="b" t="t" l="l"/>
              <a:pathLst>
                <a:path h="5919724" w="7579741">
                  <a:moveTo>
                    <a:pt x="16510" y="542290"/>
                  </a:moveTo>
                  <a:cubicBezTo>
                    <a:pt x="31877" y="557530"/>
                    <a:pt x="89535" y="686562"/>
                    <a:pt x="72517" y="715264"/>
                  </a:cubicBezTo>
                  <a:cubicBezTo>
                    <a:pt x="54102" y="709803"/>
                    <a:pt x="143002" y="790321"/>
                    <a:pt x="97155" y="888111"/>
                  </a:cubicBezTo>
                  <a:cubicBezTo>
                    <a:pt x="110236" y="906018"/>
                    <a:pt x="25908" y="924179"/>
                    <a:pt x="32893" y="962025"/>
                  </a:cubicBezTo>
                  <a:cubicBezTo>
                    <a:pt x="45212" y="981202"/>
                    <a:pt x="89916" y="974979"/>
                    <a:pt x="54102" y="1001014"/>
                  </a:cubicBezTo>
                  <a:cubicBezTo>
                    <a:pt x="46609" y="1085469"/>
                    <a:pt x="508" y="1117346"/>
                    <a:pt x="151384" y="1351280"/>
                  </a:cubicBezTo>
                  <a:cubicBezTo>
                    <a:pt x="181102" y="1347343"/>
                    <a:pt x="262001" y="1604645"/>
                    <a:pt x="373761" y="1797050"/>
                  </a:cubicBezTo>
                  <a:cubicBezTo>
                    <a:pt x="357633" y="1833372"/>
                    <a:pt x="339726" y="1850009"/>
                    <a:pt x="377445" y="1916684"/>
                  </a:cubicBezTo>
                  <a:cubicBezTo>
                    <a:pt x="370841" y="1933448"/>
                    <a:pt x="306705" y="1963420"/>
                    <a:pt x="340106" y="2007743"/>
                  </a:cubicBezTo>
                  <a:cubicBezTo>
                    <a:pt x="375540" y="2091436"/>
                    <a:pt x="373889" y="2286381"/>
                    <a:pt x="329692" y="2317750"/>
                  </a:cubicBezTo>
                  <a:cubicBezTo>
                    <a:pt x="304165" y="2308987"/>
                    <a:pt x="393573" y="2474976"/>
                    <a:pt x="346710" y="2483866"/>
                  </a:cubicBezTo>
                  <a:cubicBezTo>
                    <a:pt x="361951" y="2541143"/>
                    <a:pt x="301245" y="2574417"/>
                    <a:pt x="431801" y="2695575"/>
                  </a:cubicBezTo>
                  <a:cubicBezTo>
                    <a:pt x="533781" y="2756535"/>
                    <a:pt x="411099" y="2805176"/>
                    <a:pt x="510667" y="2892044"/>
                  </a:cubicBezTo>
                  <a:cubicBezTo>
                    <a:pt x="470154" y="2925826"/>
                    <a:pt x="571120" y="2948432"/>
                    <a:pt x="498602" y="3107690"/>
                  </a:cubicBezTo>
                  <a:cubicBezTo>
                    <a:pt x="489077" y="3117088"/>
                    <a:pt x="545084" y="3165983"/>
                    <a:pt x="561975" y="3207639"/>
                  </a:cubicBezTo>
                  <a:cubicBezTo>
                    <a:pt x="516509" y="3257296"/>
                    <a:pt x="566801" y="3253994"/>
                    <a:pt x="582295" y="3340354"/>
                  </a:cubicBezTo>
                  <a:cubicBezTo>
                    <a:pt x="665226" y="3405251"/>
                    <a:pt x="662432" y="3435350"/>
                    <a:pt x="741045" y="3533013"/>
                  </a:cubicBezTo>
                  <a:cubicBezTo>
                    <a:pt x="718185" y="3525774"/>
                    <a:pt x="690245" y="3574161"/>
                    <a:pt x="757428" y="3687572"/>
                  </a:cubicBezTo>
                  <a:cubicBezTo>
                    <a:pt x="761873" y="3707257"/>
                    <a:pt x="852551" y="3726307"/>
                    <a:pt x="874903" y="3771265"/>
                  </a:cubicBezTo>
                  <a:cubicBezTo>
                    <a:pt x="905002" y="3791585"/>
                    <a:pt x="843661" y="3823716"/>
                    <a:pt x="911860" y="3824732"/>
                  </a:cubicBezTo>
                  <a:cubicBezTo>
                    <a:pt x="903224" y="3870960"/>
                    <a:pt x="958342" y="3859911"/>
                    <a:pt x="972058" y="3879977"/>
                  </a:cubicBezTo>
                  <a:cubicBezTo>
                    <a:pt x="928751" y="3906901"/>
                    <a:pt x="961263" y="3901313"/>
                    <a:pt x="926084" y="3916553"/>
                  </a:cubicBezTo>
                  <a:cubicBezTo>
                    <a:pt x="928370" y="3988689"/>
                    <a:pt x="1033272" y="4092829"/>
                    <a:pt x="1026922" y="4182491"/>
                  </a:cubicBezTo>
                  <a:cubicBezTo>
                    <a:pt x="1063371" y="4270502"/>
                    <a:pt x="1036955" y="4306443"/>
                    <a:pt x="1089533" y="4402836"/>
                  </a:cubicBezTo>
                  <a:cubicBezTo>
                    <a:pt x="1052322" y="4414266"/>
                    <a:pt x="1078992" y="4427982"/>
                    <a:pt x="1122045" y="4505960"/>
                  </a:cubicBezTo>
                  <a:cubicBezTo>
                    <a:pt x="1076452" y="4531741"/>
                    <a:pt x="1093470" y="4590542"/>
                    <a:pt x="1141222" y="4659376"/>
                  </a:cubicBezTo>
                  <a:cubicBezTo>
                    <a:pt x="1060323" y="4706620"/>
                    <a:pt x="1107059" y="4854575"/>
                    <a:pt x="1151509" y="4913630"/>
                  </a:cubicBezTo>
                  <a:cubicBezTo>
                    <a:pt x="1138301" y="4962525"/>
                    <a:pt x="1160145" y="5014341"/>
                    <a:pt x="1215009" y="5057902"/>
                  </a:cubicBezTo>
                  <a:cubicBezTo>
                    <a:pt x="1253490" y="5158740"/>
                    <a:pt x="1267968" y="5242179"/>
                    <a:pt x="1426210" y="5344667"/>
                  </a:cubicBezTo>
                  <a:cubicBezTo>
                    <a:pt x="1470787" y="5423534"/>
                    <a:pt x="1466977" y="5474842"/>
                    <a:pt x="1554734" y="5580126"/>
                  </a:cubicBezTo>
                  <a:cubicBezTo>
                    <a:pt x="1589659" y="5617336"/>
                    <a:pt x="1631442" y="5575808"/>
                    <a:pt x="1623695" y="5642229"/>
                  </a:cubicBezTo>
                  <a:cubicBezTo>
                    <a:pt x="1672971" y="5660898"/>
                    <a:pt x="1609471" y="5719572"/>
                    <a:pt x="1723136" y="5769483"/>
                  </a:cubicBezTo>
                  <a:cubicBezTo>
                    <a:pt x="1704340" y="5829681"/>
                    <a:pt x="1653159" y="5859272"/>
                    <a:pt x="1863979" y="5839333"/>
                  </a:cubicBezTo>
                  <a:cubicBezTo>
                    <a:pt x="3257296" y="5836539"/>
                    <a:pt x="4616450" y="5847588"/>
                    <a:pt x="6074537" y="5835142"/>
                  </a:cubicBezTo>
                  <a:cubicBezTo>
                    <a:pt x="6157341" y="5827522"/>
                    <a:pt x="6358001" y="5919724"/>
                    <a:pt x="6314186" y="5732399"/>
                  </a:cubicBezTo>
                  <a:cubicBezTo>
                    <a:pt x="6303264" y="4087495"/>
                    <a:pt x="6331712" y="2400427"/>
                    <a:pt x="6326505" y="760476"/>
                  </a:cubicBezTo>
                  <a:cubicBezTo>
                    <a:pt x="6171311" y="0"/>
                    <a:pt x="7579741" y="249174"/>
                    <a:pt x="1227074" y="210693"/>
                  </a:cubicBezTo>
                  <a:cubicBezTo>
                    <a:pt x="870204" y="218821"/>
                    <a:pt x="354965" y="185928"/>
                    <a:pt x="34671" y="221488"/>
                  </a:cubicBezTo>
                  <a:cubicBezTo>
                    <a:pt x="0" y="234569"/>
                    <a:pt x="9906" y="514604"/>
                    <a:pt x="16510" y="542290"/>
                  </a:cubicBezTo>
                  <a:close/>
                </a:path>
              </a:pathLst>
            </a:custGeom>
            <a:blipFill>
              <a:blip r:embed="rId2"/>
              <a:stretch>
                <a:fillRect l="-18451" t="0" r="-15033" b="0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16739738" y="852422"/>
            <a:ext cx="529897" cy="369001"/>
          </a:xfrm>
          <a:custGeom>
            <a:avLst/>
            <a:gdLst/>
            <a:ahLst/>
            <a:cxnLst/>
            <a:rect r="r" b="b" t="t" l="l"/>
            <a:pathLst>
              <a:path h="369001" w="529897">
                <a:moveTo>
                  <a:pt x="0" y="0"/>
                </a:moveTo>
                <a:lnTo>
                  <a:pt x="529897" y="0"/>
                </a:lnTo>
                <a:lnTo>
                  <a:pt x="529897" y="369000"/>
                </a:lnTo>
                <a:lnTo>
                  <a:pt x="0" y="369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4861489" y="8573379"/>
            <a:ext cx="2397811" cy="684921"/>
            <a:chOff x="0" y="0"/>
            <a:chExt cx="1422749" cy="4064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422749" cy="406400"/>
            </a:xfrm>
            <a:custGeom>
              <a:avLst/>
              <a:gdLst/>
              <a:ahLst/>
              <a:cxnLst/>
              <a:rect r="r" b="b" t="t" l="l"/>
              <a:pathLst>
                <a:path h="406400" w="1422749">
                  <a:moveTo>
                    <a:pt x="1219549" y="0"/>
                  </a:moveTo>
                  <a:cubicBezTo>
                    <a:pt x="1331774" y="0"/>
                    <a:pt x="1422749" y="90976"/>
                    <a:pt x="1422749" y="203200"/>
                  </a:cubicBezTo>
                  <a:cubicBezTo>
                    <a:pt x="1422749" y="315424"/>
                    <a:pt x="1331774" y="406400"/>
                    <a:pt x="1219549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EE9C22"/>
            </a:solidFill>
            <a:ln cap="sq">
              <a:noFill/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0"/>
              <a:ext cx="1422749" cy="406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60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6593753" y="8745697"/>
            <a:ext cx="340285" cy="340285"/>
          </a:xfrm>
          <a:custGeom>
            <a:avLst/>
            <a:gdLst/>
            <a:ahLst/>
            <a:cxnLst/>
            <a:rect r="r" b="b" t="t" l="l"/>
            <a:pathLst>
              <a:path h="340285" w="340285">
                <a:moveTo>
                  <a:pt x="0" y="0"/>
                </a:moveTo>
                <a:lnTo>
                  <a:pt x="340285" y="0"/>
                </a:lnTo>
                <a:lnTo>
                  <a:pt x="340285" y="340285"/>
                </a:lnTo>
                <a:lnTo>
                  <a:pt x="0" y="34028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8207636" y="8042428"/>
            <a:ext cx="2221693" cy="1215872"/>
          </a:xfrm>
          <a:custGeom>
            <a:avLst/>
            <a:gdLst/>
            <a:ahLst/>
            <a:cxnLst/>
            <a:rect r="r" b="b" t="t" l="l"/>
            <a:pathLst>
              <a:path h="1215872" w="2221693">
                <a:moveTo>
                  <a:pt x="0" y="0"/>
                </a:moveTo>
                <a:lnTo>
                  <a:pt x="2221693" y="0"/>
                </a:lnTo>
                <a:lnTo>
                  <a:pt x="2221693" y="1215872"/>
                </a:lnTo>
                <a:lnTo>
                  <a:pt x="0" y="121587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0815972" y="3364187"/>
            <a:ext cx="6443328" cy="3419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2750"/>
              </a:lnSpc>
            </a:pPr>
            <a:r>
              <a:rPr lang="en-US" sz="15000">
                <a:solidFill>
                  <a:srgbClr val="FFFFFF"/>
                </a:solidFill>
                <a:latin typeface="Bebas Neue Bold"/>
              </a:rPr>
              <a:t>Tour and</a:t>
            </a:r>
          </a:p>
          <a:p>
            <a:pPr algn="r">
              <a:lnSpc>
                <a:spcPts val="12750"/>
              </a:lnSpc>
            </a:pPr>
            <a:r>
              <a:rPr lang="en-US" sz="15000">
                <a:solidFill>
                  <a:srgbClr val="FFFFFF"/>
                </a:solidFill>
                <a:latin typeface="Bebas Neue Bold"/>
              </a:rPr>
              <a:t>Travel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376359" y="5974329"/>
            <a:ext cx="5882941" cy="14342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1327"/>
              </a:lnSpc>
            </a:pPr>
            <a:r>
              <a:rPr lang="en-US" sz="9439">
                <a:solidFill>
                  <a:srgbClr val="EE9C22"/>
                </a:solidFill>
                <a:latin typeface="Breathing"/>
              </a:rPr>
              <a:t>Agency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742063" y="839788"/>
            <a:ext cx="2762383" cy="3561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Montserrat Classic Bold"/>
              </a:rPr>
              <a:t>TRAVEL AGENCY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4916808" y="8782490"/>
            <a:ext cx="1487280" cy="2665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160"/>
              </a:lnSpc>
            </a:pPr>
            <a:r>
              <a:rPr lang="en-US" sz="1800">
                <a:solidFill>
                  <a:srgbClr val="FFFFFF"/>
                </a:solidFill>
                <a:latin typeface="Montserrat"/>
              </a:rPr>
              <a:t>Start Slide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DAFyZcoZOSs</dc:identifier>
  <dcterms:modified xsi:type="dcterms:W3CDTF">2011-08-01T06:04:30Z</dcterms:modified>
  <cp:revision>1</cp:revision>
  <dc:title>Green Modern Tour &amp; Travel Agency Presentation</dc:title>
</cp:coreProperties>
</file>